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c4384d9ebbcd419b"/>
    <p:sldMasterId id="2147483657" r:id="R51349661d8144442"/>
  </p:sldMasterIdLst>
  <p:sldIdLst>
    <p:sldId id="287" r:id="Rdcd8448c75ba4bd5"/>
    <p:sldId id="288" r:id="R3ef90a28902c4af0"/>
    <p:sldId id="289" r:id="R06f9c567a6be40ff"/>
    <p:sldId id="290" r:id="Ra35505e52ba6408e"/>
    <p:sldId id="291" r:id="R680d70c7a967445b"/>
    <p:sldId id="292" r:id="R7625205acac24125"/>
    <p:sldId id="293" r:id="R2965ab52634c4b4e"/>
    <p:sldId id="294" r:id="R146cb5e1cf0a49b2"/>
    <p:sldId id="295" r:id="R55d73996fcbe4631"/>
    <p:sldId id="296" r:id="R64ec09d3b12e4e2f"/>
    <p:sldId id="297" r:id="Ra60c49b6cbb64098"/>
    <p:sldId id="298" r:id="R1cc13864da0247d8"/>
    <p:sldId id="299" r:id="Rf4cbe502b78742d6"/>
    <p:sldId id="300" r:id="R28754d96793b44b5"/>
    <p:sldId id="301" r:id="R5d18cfe77c174ff7"/>
    <p:sldId id="302" r:id="R1a280986fe1b4f54"/>
    <p:sldId id="303" r:id="Rff6461a3b5ad43f6"/>
    <p:sldId id="304" r:id="R4f1743f07fa84051"/>
    <p:sldId id="305" r:id="R72c30916ad9244eb"/>
    <p:sldId id="306" r:id="R9c2d0ca6ab414245"/>
    <p:sldId id="307" r:id="Rd4777e9ea7884dce"/>
    <p:sldId id="308" r:id="R23e89c48f02e4b06"/>
    <p:sldId id="309" r:id="Ra09ce98e501d4c30"/>
    <p:sldId id="310" r:id="R238600cba5be42ea"/>
    <p:sldId id="311" r:id="Rd2bd3a08f921462f"/>
    <p:sldId id="312" r:id="R020eb74afef64ff8"/>
    <p:sldId id="313" r:id="R995120096c854ac1"/>
    <p:sldId id="314" r:id="R75bfb867bd7b49bf"/>
    <p:sldId id="315" r:id="R2bb1dfb6df99451f"/>
    <p:sldId id="316" r:id="R84938082e1d04bde"/>
    <p:sldId id="317" r:id="Rfa7ab8427c4c421c"/>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f625ddf0bcc04335" Type="http://schemas.openxmlformats.org/officeDocument/2006/relationships/tableStyles" Target="/ppt/tableStyles.xml"/><Relationship Id="R06f9c567a6be40ff" Type="http://schemas.openxmlformats.org/officeDocument/2006/relationships/slide" Target="/ppt/slides/slide22.xml"/><Relationship Id="R5d18cfe77c174ff7" Type="http://schemas.openxmlformats.org/officeDocument/2006/relationships/slide" Target="/ppt/slides/slide2e.xml"/><Relationship Id="R7625205acac24125" Type="http://schemas.openxmlformats.org/officeDocument/2006/relationships/slide" Target="/ppt/slides/slide25.xml"/><Relationship Id="Rd4777e9ea7884dce" Type="http://schemas.openxmlformats.org/officeDocument/2006/relationships/slide" Target="/ppt/slides/slide34.xml"/><Relationship Id="R2bb1dfb6df99451f" Type="http://schemas.openxmlformats.org/officeDocument/2006/relationships/slide" Target="/ppt/slides/slide3c.xml"/><Relationship Id="R84938082e1d04bde" Type="http://schemas.openxmlformats.org/officeDocument/2006/relationships/slide" Target="/ppt/slides/slide3d.xml"/><Relationship Id="rId7" Type="http://schemas.openxmlformats.org/officeDocument/2006/relationships/customXml" Target="../customXml/item2.xml"/><Relationship Id="R680d70c7a967445b" Type="http://schemas.openxmlformats.org/officeDocument/2006/relationships/slide" Target="/ppt/slides/slide24.xml"/><Relationship Id="R55d73996fcbe4631" Type="http://schemas.openxmlformats.org/officeDocument/2006/relationships/slide" Target="/ppt/slides/slide28.xml"/><Relationship Id="Rf4cbe502b78742d6" Type="http://schemas.openxmlformats.org/officeDocument/2006/relationships/slide" Target="/ppt/slides/slide2c.xml"/><Relationship Id="R238600cba5be42ea" Type="http://schemas.openxmlformats.org/officeDocument/2006/relationships/slide" Target="/ppt/slides/slide37.xml"/><Relationship Id="Rd2bd3a08f921462f" Type="http://schemas.openxmlformats.org/officeDocument/2006/relationships/slide" Target="/ppt/slides/slide38.xml"/><Relationship Id="rId1" Type="http://schemas.openxmlformats.org/officeDocument/2006/relationships/slideMaster" Target="slideMasters/slideMaster1.xml"/><Relationship Id="R2965ab52634c4b4e" Type="http://schemas.openxmlformats.org/officeDocument/2006/relationships/slide" Target="/ppt/slides/slide26.xml"/><Relationship Id="R1a280986fe1b4f54" Type="http://schemas.openxmlformats.org/officeDocument/2006/relationships/slide" Target="/ppt/slides/slide2f.xml"/><Relationship Id="R9c2d0ca6ab414245" Type="http://schemas.openxmlformats.org/officeDocument/2006/relationships/slide" Target="/ppt/slides/slide33.xml"/><Relationship Id="Rfa7ab8427c4c421c" Type="http://schemas.openxmlformats.org/officeDocument/2006/relationships/slide" Target="/ppt/slides/slide3e.xml"/><Relationship Id="rId6" Type="http://schemas.openxmlformats.org/officeDocument/2006/relationships/customXml" Target="../customXml/item1.xml"/><Relationship Id="rId5" Type="http://schemas.openxmlformats.org/officeDocument/2006/relationships/theme" Target="theme/theme1.xml"/><Relationship Id="Rc4384d9ebbcd419b" Type="http://schemas.openxmlformats.org/officeDocument/2006/relationships/slideMaster" Target="/ppt/slideMasters/slideMaster2.xml"/><Relationship Id="Ra35505e52ba6408e" Type="http://schemas.openxmlformats.org/officeDocument/2006/relationships/slide" Target="/ppt/slides/slide23.xml"/><Relationship Id="R1cc13864da0247d8" Type="http://schemas.openxmlformats.org/officeDocument/2006/relationships/slide" Target="/ppt/slides/slide2b.xml"/><Relationship Id="R28754d96793b44b5" Type="http://schemas.openxmlformats.org/officeDocument/2006/relationships/slide" Target="/ppt/slides/slide2d.xml"/><Relationship Id="Rff6461a3b5ad43f6" Type="http://schemas.openxmlformats.org/officeDocument/2006/relationships/slide" Target="/ppt/slides/slide30.xml"/><Relationship Id="R020eb74afef64ff8" Type="http://schemas.openxmlformats.org/officeDocument/2006/relationships/slide" Target="/ppt/slides/slide39.xml"/><Relationship Id="R3ef90a28902c4af0" Type="http://schemas.openxmlformats.org/officeDocument/2006/relationships/slide" Target="/ppt/slides/slide21.xml"/><Relationship Id="R4f1743f07fa84051" Type="http://schemas.openxmlformats.org/officeDocument/2006/relationships/slide" Target="/ppt/slides/slide31.xml"/><Relationship Id="R72c30916ad9244eb" Type="http://schemas.openxmlformats.org/officeDocument/2006/relationships/slide" Target="/ppt/slides/slide32.xml"/><Relationship Id="Ra09ce98e501d4c30" Type="http://schemas.openxmlformats.org/officeDocument/2006/relationships/slide" Target="/ppt/slides/slide36.xml"/><Relationship Id="R995120096c854ac1" Type="http://schemas.openxmlformats.org/officeDocument/2006/relationships/slide" Target="/ppt/slides/slide3a.xml"/><Relationship Id="R75bfb867bd7b49bf" Type="http://schemas.openxmlformats.org/officeDocument/2006/relationships/slide" Target="/ppt/slides/slide3b.xml"/><Relationship Id="Rdcd8448c75ba4bd5" Type="http://schemas.openxmlformats.org/officeDocument/2006/relationships/slide" Target="/ppt/slides/slide20.xml"/><Relationship Id="R64ec09d3b12e4e2f" Type="http://schemas.openxmlformats.org/officeDocument/2006/relationships/slide" Target="/ppt/slides/slide29.xml"/><Relationship Id="Ra60c49b6cbb64098" Type="http://schemas.openxmlformats.org/officeDocument/2006/relationships/slide" Target="/ppt/slides/slide2a.xml"/><Relationship Id="R23e89c48f02e4b06" Type="http://schemas.openxmlformats.org/officeDocument/2006/relationships/slide" Target="/ppt/slides/slide35.xml"/><Relationship Id="rId8" Type="http://schemas.openxmlformats.org/officeDocument/2006/relationships/customXml" Target="../customXml/item3.xml"/><Relationship Id="R51349661d8144442" Type="http://schemas.openxmlformats.org/officeDocument/2006/relationships/slideMaster" Target="/ppt/slideMasters/slideMaster3.xml"/><Relationship Id="R146cb5e1cf0a49b2" Type="http://schemas.openxmlformats.org/officeDocument/2006/relationships/slide" Target="/ppt/slides/slide27.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21167e1d54e04aec" /><Relationship Type="http://schemas.openxmlformats.org/officeDocument/2006/relationships/image" Target="/ppt/media/image2.bin" Id="R943b35f428924d57" /><Relationship Type="http://schemas.openxmlformats.org/officeDocument/2006/relationships/slideMaster" Target="/ppt/slideMasters/slideMaster2.xml" Id="Rb09e1f8a705441b9" /></Relationships>
</file>

<file path=ppt/slideLayouts/_rels/slideLayout3.xml.rels>&#65279;<?xml version="1.0" encoding="utf-8"?><Relationships xmlns="http://schemas.openxmlformats.org/package/2006/relationships"><Relationship Type="http://schemas.openxmlformats.org/officeDocument/2006/relationships/image" Target="/ppt/media/image3.bin" Id="R0b76314fb1ad444f" /><Relationship Type="http://schemas.openxmlformats.org/officeDocument/2006/relationships/image" Target="/ppt/media/image4.bin" Id="Rdaed048a671341ec" /><Relationship Type="http://schemas.openxmlformats.org/officeDocument/2006/relationships/slideMaster" Target="/ppt/slideMasters/slideMaster2.xml" Id="R8d8d14d94b3b4068" /></Relationships>
</file>

<file path=ppt/slideLayouts/_rels/slideLayout4.xml.rels>&#65279;<?xml version="1.0" encoding="utf-8"?><Relationships xmlns="http://schemas.openxmlformats.org/package/2006/relationships"><Relationship Type="http://schemas.openxmlformats.org/officeDocument/2006/relationships/image" Target="/ppt/media/image5.bin" Id="R9dbed6f30c334005" /><Relationship Type="http://schemas.openxmlformats.org/officeDocument/2006/relationships/image" Target="/ppt/media/image2.bin" Id="R55affc471ea14c08" /><Relationship Type="http://schemas.openxmlformats.org/officeDocument/2006/relationships/slideMaster" Target="/ppt/slideMasters/slideMaster2.xml" Id="Re70ccb3f4d544131" /></Relationships>
</file>

<file path=ppt/slideLayouts/_rels/slideLayout5.xml.rels>&#65279;<?xml version="1.0" encoding="utf-8"?><Relationships xmlns="http://schemas.openxmlformats.org/package/2006/relationships"><Relationship Type="http://schemas.openxmlformats.org/officeDocument/2006/relationships/image" Target="/ppt/media/image6.bin" Id="R3beceed5a5a94855" /><Relationship Type="http://schemas.openxmlformats.org/officeDocument/2006/relationships/image" Target="/ppt/media/image2.bin" Id="R6de4d4a26b374e21" /><Relationship Type="http://schemas.openxmlformats.org/officeDocument/2006/relationships/slideMaster" Target="/ppt/slideMasters/slideMaster2.xml" Id="Rb6e97b49ed1743b7" /></Relationships>
</file>

<file path=ppt/slideLayouts/_rels/slideLayout6.xml.rels>&#65279;<?xml version="1.0" encoding="utf-8"?><Relationships xmlns="http://schemas.openxmlformats.org/package/2006/relationships"><Relationship Type="http://schemas.openxmlformats.org/officeDocument/2006/relationships/image" Target="/ppt/media/image7.bin" Id="R949dace02bcf4360" /><Relationship Type="http://schemas.openxmlformats.org/officeDocument/2006/relationships/image" Target="/ppt/media/image4.bin" Id="R4d7878d08d3842f1" /><Relationship Type="http://schemas.openxmlformats.org/officeDocument/2006/relationships/slideMaster" Target="/ppt/slideMasters/slideMaster2.xml" Id="R35c5422db9ee48db" /></Relationships>
</file>

<file path=ppt/slideLayouts/_rels/slideLayout7.xml.rels>&#65279;<?xml version="1.0" encoding="utf-8"?><Relationships xmlns="http://schemas.openxmlformats.org/package/2006/relationships"><Relationship Type="http://schemas.openxmlformats.org/officeDocument/2006/relationships/image" Target="/ppt/media/image8.bin" Id="R19f33209a2484f57" /><Relationship Type="http://schemas.openxmlformats.org/officeDocument/2006/relationships/image" Target="/ppt/media/image4.bin" Id="R802db5e0c30244cf" /><Relationship Type="http://schemas.openxmlformats.org/officeDocument/2006/relationships/slideMaster" Target="/ppt/slideMasters/slideMaster2.xml" Id="Ra93d8c6808504bbd" /></Relationships>
</file>

<file path=ppt/slideLayouts/_rels/slideLayout8.xml.rels>&#65279;<?xml version="1.0" encoding="utf-8"?><Relationships xmlns="http://schemas.openxmlformats.org/package/2006/relationships"><Relationship Type="http://schemas.openxmlformats.org/officeDocument/2006/relationships/image" Target="/ppt/media/imagea.bin" Id="Ra95e7b20e37b494d" /><Relationship Type="http://schemas.openxmlformats.org/officeDocument/2006/relationships/image" Target="/ppt/media/imageb.bin" Id="R52a8a57906e4434e" /><Relationship Type="http://schemas.openxmlformats.org/officeDocument/2006/relationships/slideMaster" Target="/ppt/slideMasters/slideMaster3.xml" Id="R9974658540584620"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bccedf97e1a448c6"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d7de5b4e4be74b27"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7e2a2129ba6243f5"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b7feacfa65fb4378"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513c453137aa4299"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42de6c1aa2ae4805"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2ec2ec9c33464742"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21167e1d54e04ae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943b35f428924d57">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0b76314fb1ad444f">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daed048a671341ec">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9dbed6f30c334005">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55affc471ea14c08">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3beceed5a5a94855">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6de4d4a26b374e21">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949dace02bcf436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4d7878d08d3842f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19f33209a2484f57">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802db5e0c30244cf">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a95e7b20e37b494d">
            <a:extLst>
              <a:ext uri="{96DAC541-7B7A-43D3-8B79-37D633B846F1}">
                <asvg:svgBlip xmlns:asvg="http://schemas.microsoft.com/office/drawing/2016/SVG/main" r:embed="R52a8a57906e4434e"/>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ec07ed86746d4c14" /><Relationship Type="http://schemas.openxmlformats.org/officeDocument/2006/relationships/slideLayout" Target="/ppt/slideLayouts/slideLayout2.xml" Id="R916f755f8c6a4e25" /><Relationship Type="http://schemas.openxmlformats.org/officeDocument/2006/relationships/slideLayout" Target="/ppt/slideLayouts/slideLayout3.xml" Id="R3837eae66b834219" /><Relationship Type="http://schemas.openxmlformats.org/officeDocument/2006/relationships/slideLayout" Target="/ppt/slideLayouts/slideLayout4.xml" Id="R4847ab3bc7824a20" /><Relationship Type="http://schemas.openxmlformats.org/officeDocument/2006/relationships/slideLayout" Target="/ppt/slideLayouts/slideLayout5.xml" Id="R65dc6b2d2a7245f0" /><Relationship Type="http://schemas.openxmlformats.org/officeDocument/2006/relationships/slideLayout" Target="/ppt/slideLayouts/slideLayout6.xml" Id="R3adfc8f244ce428f" /><Relationship Type="http://schemas.openxmlformats.org/officeDocument/2006/relationships/slideLayout" Target="/ppt/slideLayouts/slideLayout7.xml" Id="Rf67f030584754d75"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c05d6548804742df" /><Relationship Type="http://schemas.openxmlformats.org/officeDocument/2006/relationships/slideLayout" Target="/ppt/slideLayouts/slideLayout8.xml" Id="Rf6eb79d9a6914f69" /><Relationship Type="http://schemas.openxmlformats.org/officeDocument/2006/relationships/slideLayout" Target="/ppt/slideLayouts/slideLayout9.xml" Id="R20777c9cad6d48ea" /><Relationship Type="http://schemas.openxmlformats.org/officeDocument/2006/relationships/slideLayout" Target="/ppt/slideLayouts/slideLayouta.xml" Id="Rd729c0b098dc44fd" /><Relationship Type="http://schemas.openxmlformats.org/officeDocument/2006/relationships/slideLayout" Target="/ppt/slideLayouts/slideLayoutb.xml" Id="Rb526036c9b194bf6" /><Relationship Type="http://schemas.openxmlformats.org/officeDocument/2006/relationships/slideLayout" Target="/ppt/slideLayouts/slideLayoutc.xml" Id="R3ec57628a0254f79" /><Relationship Type="http://schemas.openxmlformats.org/officeDocument/2006/relationships/slideLayout" Target="/ppt/slideLayouts/slideLayoutd.xml" Id="R1149dfef6f82474a" /><Relationship Type="http://schemas.openxmlformats.org/officeDocument/2006/relationships/slideLayout" Target="/ppt/slideLayouts/slideLayoute.xml" Id="R60f444e237bf4520" /><Relationship Type="http://schemas.openxmlformats.org/officeDocument/2006/relationships/slideLayout" Target="/ppt/slideLayouts/slideLayoutf.xml" Id="R7bcbab0aee05408d" /><Relationship Type="http://schemas.openxmlformats.org/officeDocument/2006/relationships/image" Target="/ppt/media/image2.bin" Id="Ra4ba187c07ed4f05"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4847ab3bc7824a20"/>
    <p:sldLayoutId id="2147483652" r:id="R3837eae66b834219"/>
    <p:sldLayoutId id="2147483651" r:id="R916f755f8c6a4e25"/>
    <p:sldLayoutId id="2147483656" r:id="Rf67f030584754d75"/>
    <p:sldLayoutId id="2147483655" r:id="R3adfc8f244ce428f"/>
    <p:sldLayoutId id="2147483654" r:id="R65dc6b2d2a7245f0"/>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a4ba187c07ed4f05">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3ec57628a0254f79"/>
    <p:sldLayoutId id="2147483661" r:id="Rb526036c9b194bf6"/>
    <p:sldLayoutId id="2147483659" r:id="R20777c9cad6d48ea"/>
    <p:sldLayoutId id="2147483665" r:id="R7bcbab0aee05408d"/>
    <p:sldLayoutId id="2147483664" r:id="R60f444e237bf4520"/>
    <p:sldLayoutId id="2147483663" r:id="R1149dfef6f82474a"/>
    <p:sldLayoutId id="2147483660" r:id="Rd729c0b098dc44fd"/>
    <p:sldLayoutId id="2147483658" r:id="Rf6eb79d9a6914f69"/>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f1e087b4dca3427e" /><Relationship Type="http://schemas.openxmlformats.org/officeDocument/2006/relationships/slideLayout" Target="/ppt/slideLayouts/slideLayout3.xml" Id="Ra4be7d6848ea4e69" /></Relationships>
</file>

<file path=ppt/slides/_rels/slide21.xml.rels>&#65279;<?xml version="1.0" encoding="utf-8"?><Relationships xmlns="http://schemas.openxmlformats.org/package/2006/relationships"><Relationship Type="http://schemas.openxmlformats.org/officeDocument/2006/relationships/image" Target="/ppt/media/imagec.bin" Id="R7ecb825ea59a466b" /><Relationship Type="http://schemas.openxmlformats.org/officeDocument/2006/relationships/slideLayout" Target="/ppt/slideLayouts/slideLayoutc.xml" Id="R7bf862d60a9444fd" /></Relationships>
</file>

<file path=ppt/slides/_rels/slide22.xml.rels>&#65279;<?xml version="1.0" encoding="utf-8"?><Relationships xmlns="http://schemas.openxmlformats.org/package/2006/relationships"><Relationship Type="http://schemas.openxmlformats.org/officeDocument/2006/relationships/image" Target="/ppt/media/imagec.bin" Id="R19a2b385e7c24682" /><Relationship Type="http://schemas.openxmlformats.org/officeDocument/2006/relationships/slideLayout" Target="/ppt/slideLayouts/slideLayoutc.xml" Id="R02e9759dca2442cb" /></Relationships>
</file>

<file path=ppt/slides/_rels/slide23.xml.rels>&#65279;<?xml version="1.0" encoding="utf-8"?><Relationships xmlns="http://schemas.openxmlformats.org/package/2006/relationships"><Relationship Type="http://schemas.openxmlformats.org/officeDocument/2006/relationships/image" Target="/ppt/media/imagec.bin" Id="R050f6eb5702140f1" /><Relationship Type="http://schemas.openxmlformats.org/officeDocument/2006/relationships/slideLayout" Target="/ppt/slideLayouts/slideLayoutc.xml" Id="R03e315953f4a42cc" /><Relationship Type="http://schemas.openxmlformats.org/officeDocument/2006/relationships/chart" Target="/ppt/slides/charts/chart32.xml" Id="R979b409e92574fc1" /><Relationship Type="http://schemas.openxmlformats.org/officeDocument/2006/relationships/chart" Target="/ppt/slides/charts/chart33.xml" Id="R8327ba16e60f4402" /><Relationship Type="http://schemas.openxmlformats.org/officeDocument/2006/relationships/chart" Target="/ppt/slides/charts/chart34.xml" Id="R4ff6c5a89c8740a0" /></Relationships>
</file>

<file path=ppt/slides/_rels/slide24.xml.rels>&#65279;<?xml version="1.0" encoding="utf-8"?><Relationships xmlns="http://schemas.openxmlformats.org/package/2006/relationships"><Relationship Type="http://schemas.openxmlformats.org/officeDocument/2006/relationships/image" Target="/ppt/media/imagec.bin" Id="R03bca2519f5446aa" /><Relationship Type="http://schemas.openxmlformats.org/officeDocument/2006/relationships/slideLayout" Target="/ppt/slideLayouts/slideLayoutc.xml" Id="R713ad4c7149a46a1" /><Relationship Type="http://schemas.openxmlformats.org/officeDocument/2006/relationships/chart" Target="/ppt/slides/charts/chart35.xml" Id="R504a9e43994f43c1" /></Relationships>
</file>

<file path=ppt/slides/_rels/slide25.xml.rels>&#65279;<?xml version="1.0" encoding="utf-8"?><Relationships xmlns="http://schemas.openxmlformats.org/package/2006/relationships"><Relationship Type="http://schemas.openxmlformats.org/officeDocument/2006/relationships/image" Target="/ppt/media/imagec.bin" Id="Rf4cece1029b84341" /><Relationship Type="http://schemas.openxmlformats.org/officeDocument/2006/relationships/slideLayout" Target="/ppt/slideLayouts/slideLayoutc.xml" Id="R9877ab2e61f64b2b" /><Relationship Type="http://schemas.openxmlformats.org/officeDocument/2006/relationships/chart" Target="/ppt/slides/charts/chart36.xml" Id="R024304d2ecf5407f" /><Relationship Type="http://schemas.openxmlformats.org/officeDocument/2006/relationships/chart" Target="/ppt/slides/charts/chart37.xml" Id="R77ea8c06a91b4cec" /><Relationship Type="http://schemas.openxmlformats.org/officeDocument/2006/relationships/chart" Target="/ppt/slides/charts/chart38.xml" Id="R1e4750bea4264255" /></Relationships>
</file>

<file path=ppt/slides/_rels/slide26.xml.rels>&#65279;<?xml version="1.0" encoding="utf-8"?><Relationships xmlns="http://schemas.openxmlformats.org/package/2006/relationships"><Relationship Type="http://schemas.openxmlformats.org/officeDocument/2006/relationships/image" Target="/ppt/media/imagec.bin" Id="R2d43e00198e442c4" /><Relationship Type="http://schemas.openxmlformats.org/officeDocument/2006/relationships/slideLayout" Target="/ppt/slideLayouts/slideLayoutc.xml" Id="Ra1f8a25b9c5241ed" /><Relationship Type="http://schemas.openxmlformats.org/officeDocument/2006/relationships/chart" Target="/ppt/slides/charts/chart39.xml" Id="Raf2c2a5dfd7443b4" /><Relationship Type="http://schemas.openxmlformats.org/officeDocument/2006/relationships/chart" Target="/ppt/slides/charts/chart3a.xml" Id="Rc8625fff52644ed2" /><Relationship Type="http://schemas.openxmlformats.org/officeDocument/2006/relationships/chart" Target="/ppt/slides/charts/chart3b.xml" Id="Rbc292ca5f0fa4746" /></Relationships>
</file>

<file path=ppt/slides/_rels/slide27.xml.rels>&#65279;<?xml version="1.0" encoding="utf-8"?><Relationships xmlns="http://schemas.openxmlformats.org/package/2006/relationships"><Relationship Type="http://schemas.openxmlformats.org/officeDocument/2006/relationships/image" Target="/ppt/media/imagec.bin" Id="Re8b19a327b0b4393" /><Relationship Type="http://schemas.openxmlformats.org/officeDocument/2006/relationships/slideLayout" Target="/ppt/slideLayouts/slideLayoutc.xml" Id="Rcf775cef1bfd4705" /><Relationship Type="http://schemas.openxmlformats.org/officeDocument/2006/relationships/chart" Target="/ppt/slides/charts/chart3c.xml" Id="R7b4663ea7c794b31" /><Relationship Type="http://schemas.openxmlformats.org/officeDocument/2006/relationships/chart" Target="/ppt/slides/charts/chart3d.xml" Id="Red5a4871a0e54c54" /><Relationship Type="http://schemas.openxmlformats.org/officeDocument/2006/relationships/chart" Target="/ppt/slides/charts/chart3e.xml" Id="R8861ac84a8fc47b1" /></Relationships>
</file>

<file path=ppt/slides/_rels/slide28.xml.rels>&#65279;<?xml version="1.0" encoding="utf-8"?><Relationships xmlns="http://schemas.openxmlformats.org/package/2006/relationships"><Relationship Type="http://schemas.openxmlformats.org/officeDocument/2006/relationships/image" Target="/ppt/media/imagec.bin" Id="R80e6080dab15487f" /><Relationship Type="http://schemas.openxmlformats.org/officeDocument/2006/relationships/slideLayout" Target="/ppt/slideLayouts/slideLayoutc.xml" Id="Rc4d74b2604b84cc0" /><Relationship Type="http://schemas.openxmlformats.org/officeDocument/2006/relationships/chart" Target="/ppt/slides/charts/chart3f.xml" Id="Rb749fdc799aa49c2" /><Relationship Type="http://schemas.openxmlformats.org/officeDocument/2006/relationships/chart" Target="/ppt/slides/charts/chart40.xml" Id="R0fb92ee234d24cb2" /><Relationship Type="http://schemas.openxmlformats.org/officeDocument/2006/relationships/chart" Target="/ppt/slides/charts/chart41.xml" Id="Re37f08b12e1345e8" /><Relationship Type="http://schemas.openxmlformats.org/officeDocument/2006/relationships/chart" Target="/ppt/slides/charts/chart42.xml" Id="Rb3aab7b0a6214909" /><Relationship Type="http://schemas.openxmlformats.org/officeDocument/2006/relationships/chart" Target="/ppt/slides/charts/chart43.xml" Id="R9119bf7fe30341fc" /><Relationship Type="http://schemas.openxmlformats.org/officeDocument/2006/relationships/chart" Target="/ppt/slides/charts/chart44.xml" Id="R64dc5236f7394610" /><Relationship Type="http://schemas.openxmlformats.org/officeDocument/2006/relationships/chart" Target="/ppt/slides/charts/chart45.xml" Id="Rf7ce6531e3234361" /></Relationships>
</file>

<file path=ppt/slides/_rels/slide29.xml.rels>&#65279;<?xml version="1.0" encoding="utf-8"?><Relationships xmlns="http://schemas.openxmlformats.org/package/2006/relationships"><Relationship Type="http://schemas.openxmlformats.org/officeDocument/2006/relationships/image" Target="/ppt/media/imagec.bin" Id="R143774bfbd6349b3" /><Relationship Type="http://schemas.openxmlformats.org/officeDocument/2006/relationships/slideLayout" Target="/ppt/slideLayouts/slideLayoutc.xml" Id="Ra3045982d8d14b46" /></Relationships>
</file>

<file path=ppt/slides/_rels/slide2a.xml.rels>&#65279;<?xml version="1.0" encoding="utf-8"?><Relationships xmlns="http://schemas.openxmlformats.org/package/2006/relationships"><Relationship Type="http://schemas.openxmlformats.org/officeDocument/2006/relationships/image" Target="/ppt/media/imagec.bin" Id="R6d2e4c1be34a4e62" /><Relationship Type="http://schemas.openxmlformats.org/officeDocument/2006/relationships/slideLayout" Target="/ppt/slideLayouts/slideLayoutc.xml" Id="Re8d61600a7574a88" /></Relationships>
</file>

<file path=ppt/slides/_rels/slide2b.xml.rels>&#65279;<?xml version="1.0" encoding="utf-8"?><Relationships xmlns="http://schemas.openxmlformats.org/package/2006/relationships"><Relationship Type="http://schemas.openxmlformats.org/officeDocument/2006/relationships/image" Target="/ppt/media/imagec.bin" Id="R86b566eec650424e" /><Relationship Type="http://schemas.openxmlformats.org/officeDocument/2006/relationships/slideLayout" Target="/ppt/slideLayouts/slideLayoutc.xml" Id="Rb941a6ad2f1f4c23" /><Relationship Type="http://schemas.openxmlformats.org/officeDocument/2006/relationships/chart" Target="/ppt/slides/charts/chart46.xml" Id="Re9a15a4c5c6a46a2" /><Relationship Type="http://schemas.openxmlformats.org/officeDocument/2006/relationships/chart" Target="/ppt/slides/charts/chart47.xml" Id="R5bd30c9d203f42ee" /><Relationship Type="http://schemas.openxmlformats.org/officeDocument/2006/relationships/chart" Target="/ppt/slides/charts/chart48.xml" Id="R575bc6539cec415d" /><Relationship Type="http://schemas.openxmlformats.org/officeDocument/2006/relationships/chart" Target="/ppt/slides/charts/chart49.xml" Id="R9061db3514f44587" /></Relationships>
</file>

<file path=ppt/slides/_rels/slide2c.xml.rels>&#65279;<?xml version="1.0" encoding="utf-8"?><Relationships xmlns="http://schemas.openxmlformats.org/package/2006/relationships"><Relationship Type="http://schemas.openxmlformats.org/officeDocument/2006/relationships/image" Target="/ppt/media/imagec.bin" Id="R6bc154d319114b93" /><Relationship Type="http://schemas.openxmlformats.org/officeDocument/2006/relationships/slideLayout" Target="/ppt/slideLayouts/slideLayoutc.xml" Id="R1703cf595c9740e5" /></Relationships>
</file>

<file path=ppt/slides/_rels/slide2d.xml.rels>&#65279;<?xml version="1.0" encoding="utf-8"?><Relationships xmlns="http://schemas.openxmlformats.org/package/2006/relationships"><Relationship Type="http://schemas.openxmlformats.org/officeDocument/2006/relationships/image" Target="/ppt/media/imagec.bin" Id="Ra4198e0a68724b6c" /><Relationship Type="http://schemas.openxmlformats.org/officeDocument/2006/relationships/slideLayout" Target="/ppt/slideLayouts/slideLayoutc.xml" Id="R5a3d7927d11b4343" /><Relationship Type="http://schemas.openxmlformats.org/officeDocument/2006/relationships/chart" Target="/ppt/slides/charts/chart4a.xml" Id="R8f84f52c593444ab" /><Relationship Type="http://schemas.openxmlformats.org/officeDocument/2006/relationships/chart" Target="/ppt/slides/charts/chart4b.xml" Id="Rb8982d71d7144e25" /><Relationship Type="http://schemas.openxmlformats.org/officeDocument/2006/relationships/chart" Target="/ppt/slides/charts/chart4c.xml" Id="R7933ddb32fe34140" /><Relationship Type="http://schemas.openxmlformats.org/officeDocument/2006/relationships/chart" Target="/ppt/slides/charts/chart4d.xml" Id="R88c8c4cbaf4247d8" /><Relationship Type="http://schemas.openxmlformats.org/officeDocument/2006/relationships/chart" Target="/ppt/slides/charts/chart4e.xml" Id="Rdbf76f54d57d4a85" /><Relationship Type="http://schemas.openxmlformats.org/officeDocument/2006/relationships/chart" Target="/ppt/slides/charts/chart4f.xml" Id="R91d2b3fed30f49b4" /><Relationship Type="http://schemas.openxmlformats.org/officeDocument/2006/relationships/chart" Target="/ppt/slides/charts/chart50.xml" Id="Rba260cae9b9149fc" /><Relationship Type="http://schemas.openxmlformats.org/officeDocument/2006/relationships/chart" Target="/ppt/slides/charts/chart51.xml" Id="R03d4fb1b23754938" /></Relationships>
</file>

<file path=ppt/slides/_rels/slide2e.xml.rels>&#65279;<?xml version="1.0" encoding="utf-8"?><Relationships xmlns="http://schemas.openxmlformats.org/package/2006/relationships"><Relationship Type="http://schemas.openxmlformats.org/officeDocument/2006/relationships/image" Target="/ppt/media/imagec.bin" Id="R69e616f52ce54400" /><Relationship Type="http://schemas.openxmlformats.org/officeDocument/2006/relationships/slideLayout" Target="/ppt/slideLayouts/slideLayoutc.xml" Id="R854ed5fb2541423b" /></Relationships>
</file>

<file path=ppt/slides/_rels/slide2f.xml.rels>&#65279;<?xml version="1.0" encoding="utf-8"?><Relationships xmlns="http://schemas.openxmlformats.org/package/2006/relationships"><Relationship Type="http://schemas.openxmlformats.org/officeDocument/2006/relationships/image" Target="/ppt/media/imagec.bin" Id="R35f71e3ad69b458e" /><Relationship Type="http://schemas.openxmlformats.org/officeDocument/2006/relationships/slideLayout" Target="/ppt/slideLayouts/slideLayoutc.xml" Id="R0fde95f84d864951" /></Relationships>
</file>

<file path=ppt/slides/_rels/slide30.xml.rels>&#65279;<?xml version="1.0" encoding="utf-8"?><Relationships xmlns="http://schemas.openxmlformats.org/package/2006/relationships"><Relationship Type="http://schemas.openxmlformats.org/officeDocument/2006/relationships/image" Target="/ppt/media/imagec.bin" Id="R0ede8e1317104188" /><Relationship Type="http://schemas.openxmlformats.org/officeDocument/2006/relationships/slideLayout" Target="/ppt/slideLayouts/slideLayoutc.xml" Id="R9cfb39b5fe5848d1" /><Relationship Type="http://schemas.openxmlformats.org/officeDocument/2006/relationships/chart" Target="/ppt/slides/charts/chart52.xml" Id="Re6d1d32f5c684fad" /><Relationship Type="http://schemas.openxmlformats.org/officeDocument/2006/relationships/chart" Target="/ppt/slides/charts/chart53.xml" Id="R520e18fa6fc343b8" /></Relationships>
</file>

<file path=ppt/slides/_rels/slide31.xml.rels>&#65279;<?xml version="1.0" encoding="utf-8"?><Relationships xmlns="http://schemas.openxmlformats.org/package/2006/relationships"><Relationship Type="http://schemas.openxmlformats.org/officeDocument/2006/relationships/image" Target="/ppt/media/imagec.bin" Id="R9c8e964539654902" /><Relationship Type="http://schemas.openxmlformats.org/officeDocument/2006/relationships/slideLayout" Target="/ppt/slideLayouts/slideLayoutc.xml" Id="R578dea8b52764b17" /></Relationships>
</file>

<file path=ppt/slides/_rels/slide32.xml.rels>&#65279;<?xml version="1.0" encoding="utf-8"?><Relationships xmlns="http://schemas.openxmlformats.org/package/2006/relationships"><Relationship Type="http://schemas.openxmlformats.org/officeDocument/2006/relationships/image" Target="/ppt/media/imagec.bin" Id="R18069ecfe0eb4f7f" /><Relationship Type="http://schemas.openxmlformats.org/officeDocument/2006/relationships/slideLayout" Target="/ppt/slideLayouts/slideLayoutc.xml" Id="R72c6c06003444c46" /><Relationship Type="http://schemas.openxmlformats.org/officeDocument/2006/relationships/chart" Target="/ppt/slides/charts/chart54.xml" Id="Rbfce7153fa184f9a" /><Relationship Type="http://schemas.openxmlformats.org/officeDocument/2006/relationships/chart" Target="/ppt/slides/charts/chart55.xml" Id="Rc25eb460932f48e2" /><Relationship Type="http://schemas.openxmlformats.org/officeDocument/2006/relationships/chart" Target="/ppt/slides/charts/chart56.xml" Id="R9bdd74123a3548c3" /><Relationship Type="http://schemas.openxmlformats.org/officeDocument/2006/relationships/chart" Target="/ppt/slides/charts/chart57.xml" Id="R287675b260bb4bf9" /><Relationship Type="http://schemas.openxmlformats.org/officeDocument/2006/relationships/chart" Target="/ppt/slides/charts/chart58.xml" Id="R8db46af463c341b1" /></Relationships>
</file>

<file path=ppt/slides/_rels/slide33.xml.rels>&#65279;<?xml version="1.0" encoding="utf-8"?><Relationships xmlns="http://schemas.openxmlformats.org/package/2006/relationships"><Relationship Type="http://schemas.openxmlformats.org/officeDocument/2006/relationships/image" Target="/ppt/media/imagec.bin" Id="R6c67915684164c08" /><Relationship Type="http://schemas.openxmlformats.org/officeDocument/2006/relationships/slideLayout" Target="/ppt/slideLayouts/slideLayoutc.xml" Id="R58fe7e2d52894764" /></Relationships>
</file>

<file path=ppt/slides/_rels/slide34.xml.rels>&#65279;<?xml version="1.0" encoding="utf-8"?><Relationships xmlns="http://schemas.openxmlformats.org/package/2006/relationships"><Relationship Type="http://schemas.openxmlformats.org/officeDocument/2006/relationships/image" Target="/ppt/media/imagec.bin" Id="R37415df1c8164ead" /><Relationship Type="http://schemas.openxmlformats.org/officeDocument/2006/relationships/slideLayout" Target="/ppt/slideLayouts/slideLayoutc.xml" Id="Rbe49bbad574c4f89" /><Relationship Type="http://schemas.openxmlformats.org/officeDocument/2006/relationships/chart" Target="/ppt/slides/charts/chart59.xml" Id="R68ca2a4c41f840cd" /><Relationship Type="http://schemas.openxmlformats.org/officeDocument/2006/relationships/chart" Target="/ppt/slides/charts/chart5a.xml" Id="R223714edc91a47b7" /></Relationships>
</file>

<file path=ppt/slides/_rels/slide35.xml.rels>&#65279;<?xml version="1.0" encoding="utf-8"?><Relationships xmlns="http://schemas.openxmlformats.org/package/2006/relationships"><Relationship Type="http://schemas.openxmlformats.org/officeDocument/2006/relationships/image" Target="/ppt/media/imagec.bin" Id="Ra5de9eb62b2f4069" /><Relationship Type="http://schemas.openxmlformats.org/officeDocument/2006/relationships/slideLayout" Target="/ppt/slideLayouts/slideLayoutc.xml" Id="Rbf47fcb5bdcd4736" /></Relationships>
</file>

<file path=ppt/slides/_rels/slide36.xml.rels>&#65279;<?xml version="1.0" encoding="utf-8"?><Relationships xmlns="http://schemas.openxmlformats.org/package/2006/relationships"><Relationship Type="http://schemas.openxmlformats.org/officeDocument/2006/relationships/image" Target="/ppt/media/imagec.bin" Id="Rb7d6f8fddbbc41a3" /><Relationship Type="http://schemas.openxmlformats.org/officeDocument/2006/relationships/slideLayout" Target="/ppt/slideLayouts/slideLayoutc.xml" Id="R01c02dbe59a2496c" /><Relationship Type="http://schemas.openxmlformats.org/officeDocument/2006/relationships/chart" Target="/ppt/slides/charts/chart5b.xml" Id="Re5b0c2a787594b00" /></Relationships>
</file>

<file path=ppt/slides/_rels/slide37.xml.rels>&#65279;<?xml version="1.0" encoding="utf-8"?><Relationships xmlns="http://schemas.openxmlformats.org/package/2006/relationships"><Relationship Type="http://schemas.openxmlformats.org/officeDocument/2006/relationships/image" Target="/ppt/media/imagec.bin" Id="R7833a104aa874700" /><Relationship Type="http://schemas.openxmlformats.org/officeDocument/2006/relationships/slideLayout" Target="/ppt/slideLayouts/slideLayoutc.xml" Id="R659d58142132421a" /><Relationship Type="http://schemas.openxmlformats.org/officeDocument/2006/relationships/chart" Target="/ppt/slides/charts/chart5c.xml" Id="R30a167ae9b31458b" /></Relationships>
</file>

<file path=ppt/slides/_rels/slide38.xml.rels>&#65279;<?xml version="1.0" encoding="utf-8"?><Relationships xmlns="http://schemas.openxmlformats.org/package/2006/relationships"><Relationship Type="http://schemas.openxmlformats.org/officeDocument/2006/relationships/image" Target="/ppt/media/imagec.bin" Id="R6cacb9ce686a4cc2" /><Relationship Type="http://schemas.openxmlformats.org/officeDocument/2006/relationships/slideLayout" Target="/ppt/slideLayouts/slideLayoutc.xml" Id="Re49217e34b4b4929" /><Relationship Type="http://schemas.openxmlformats.org/officeDocument/2006/relationships/chart" Target="/ppt/slides/charts/chart5d.xml" Id="R2a7e72f8fcc1442b" /></Relationships>
</file>

<file path=ppt/slides/_rels/slide39.xml.rels>&#65279;<?xml version="1.0" encoding="utf-8"?><Relationships xmlns="http://schemas.openxmlformats.org/package/2006/relationships"><Relationship Type="http://schemas.openxmlformats.org/officeDocument/2006/relationships/image" Target="/ppt/media/imagec.bin" Id="Ref05da353d9e4ada" /><Relationship Type="http://schemas.openxmlformats.org/officeDocument/2006/relationships/slideLayout" Target="/ppt/slideLayouts/slideLayoutc.xml" Id="Rcf7d5cbea3b84d58" /><Relationship Type="http://schemas.openxmlformats.org/officeDocument/2006/relationships/chart" Target="/ppt/slides/charts/chart5e.xml" Id="R588d468df2284a0e" /></Relationships>
</file>

<file path=ppt/slides/_rels/slide3a.xml.rels>&#65279;<?xml version="1.0" encoding="utf-8"?><Relationships xmlns="http://schemas.openxmlformats.org/package/2006/relationships"><Relationship Type="http://schemas.openxmlformats.org/officeDocument/2006/relationships/image" Target="/ppt/media/imagec.bin" Id="R2f530ab14b174c87" /><Relationship Type="http://schemas.openxmlformats.org/officeDocument/2006/relationships/slideLayout" Target="/ppt/slideLayouts/slideLayoutc.xml" Id="R8ac21cc1cc2b4b77" /><Relationship Type="http://schemas.openxmlformats.org/officeDocument/2006/relationships/chart" Target="/ppt/slides/charts/chart5f.xml" Id="R7492e26e5be94fc8" /></Relationships>
</file>

<file path=ppt/slides/_rels/slide3b.xml.rels>&#65279;<?xml version="1.0" encoding="utf-8"?><Relationships xmlns="http://schemas.openxmlformats.org/package/2006/relationships"><Relationship Type="http://schemas.openxmlformats.org/officeDocument/2006/relationships/image" Target="/ppt/media/imagec.bin" Id="Re1a028273ed348ca" /><Relationship Type="http://schemas.openxmlformats.org/officeDocument/2006/relationships/slideLayout" Target="/ppt/slideLayouts/slideLayoutc.xml" Id="R6b3547ebd98348c0" /><Relationship Type="http://schemas.openxmlformats.org/officeDocument/2006/relationships/chart" Target="/ppt/slides/charts/chart60.xml" Id="R3238c37b389c463a" /></Relationships>
</file>

<file path=ppt/slides/_rels/slide3c.xml.rels>&#65279;<?xml version="1.0" encoding="utf-8"?><Relationships xmlns="http://schemas.openxmlformats.org/package/2006/relationships"><Relationship Type="http://schemas.openxmlformats.org/officeDocument/2006/relationships/image" Target="/ppt/media/imagec.bin" Id="R3c787e7cefa2437a" /><Relationship Type="http://schemas.openxmlformats.org/officeDocument/2006/relationships/slideLayout" Target="/ppt/slideLayouts/slideLayoutc.xml" Id="R0c0404b034f24975" /><Relationship Type="http://schemas.openxmlformats.org/officeDocument/2006/relationships/chart" Target="/ppt/slides/charts/chart61.xml" Id="R0d3990b20aef4976" /></Relationships>
</file>

<file path=ppt/slides/_rels/slide3d.xml.rels>&#65279;<?xml version="1.0" encoding="utf-8"?><Relationships xmlns="http://schemas.openxmlformats.org/package/2006/relationships"><Relationship Type="http://schemas.openxmlformats.org/officeDocument/2006/relationships/image" Target="/ppt/media/imagec.bin" Id="R499fc4c889c24760" /><Relationship Type="http://schemas.openxmlformats.org/officeDocument/2006/relationships/slideLayout" Target="/ppt/slideLayouts/slideLayoutc.xml" Id="R97afc8f1bf46434d" /><Relationship Type="http://schemas.openxmlformats.org/officeDocument/2006/relationships/chart" Target="/ppt/slides/charts/chart62.xml" Id="R732b94af68104ef9" /></Relationships>
</file>

<file path=ppt/slides/_rels/slide3e.xml.rels>&#65279;<?xml version="1.0" encoding="utf-8"?><Relationships xmlns="http://schemas.openxmlformats.org/package/2006/relationships"><Relationship Type="http://schemas.openxmlformats.org/officeDocument/2006/relationships/image" Target="/ppt/media/imagec.bin" Id="R5cbdbfff748749ec" /><Relationship Type="http://schemas.openxmlformats.org/officeDocument/2006/relationships/slideLayout" Target="/ppt/slideLayouts/slideLayoutc.xml" Id="R270050e373634f17"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2019</c:v>
              </c:pt>
              <c:pt idx="1">
                <c:v>2020</c:v>
              </c:pt>
              <c:pt idx="2">
                <c:v>2021</c:v>
              </c:pt>
            </c:strLit>
          </c:cat>
          <c:val>
            <c:numLit>
              <c:formatCode>General</c:formatCode>
              <c:ptCount val="3"/>
              <c:pt idx="0">
                <c:v>0.230769</c:v>
              </c:pt>
              <c:pt idx="1">
                <c:v>0.692308</c:v>
              </c:pt>
              <c:pt idx="2">
                <c:v>0.076923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0.615385</c:v>
              </c:pt>
              <c:pt idx="1">
                <c:v>0.384615</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0.615385</c:v>
              </c:pt>
              <c:pt idx="1">
                <c:v>0.307692</c:v>
              </c:pt>
              <c:pt idx="2">
                <c:v>0.076923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Nordost 1</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4.320395</c:v>
              </c:pt>
              <c:pt idx="1">
                <c:v>4.132684</c:v>
              </c:pt>
              <c:pt idx="2">
                <c:v>4.203623</c:v>
              </c:pt>
              <c:pt idx="3">
                <c:v>4.227751</c:v>
              </c:pt>
              <c:pt idx="4">
                <c:v>4.228996</c:v>
              </c:pt>
              <c:pt idx="5">
                <c:v>4.283603</c:v>
              </c:pt>
            </c:numLit>
          </c:val>
        </c:ser>
        <c:ser>
          <c:idx val="3"/>
          <c:order val="3"/>
          <c:tx>
            <c:v>Edwin Ahlqvists Väg 55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4.431611</c:v>
              </c:pt>
              <c:pt idx="1">
                <c:v>4.222798</c:v>
              </c:pt>
              <c:pt idx="2">
                <c:v>4.356546</c:v>
              </c:pt>
              <c:pt idx="3">
                <c:v>4.380435</c:v>
              </c:pt>
              <c:pt idx="4">
                <c:v>4.315126</c:v>
              </c:pt>
              <c:pt idx="5">
                <c:v>4.500000</c:v>
              </c:pt>
            </c:numLit>
          </c:val>
        </c:ser>
        <c:ser>
          <c:idx val="4"/>
          <c:order val="4"/>
          <c:tx>
            <c:v>Vintergatan Röd</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4.241758</c:v>
              </c:pt>
              <c:pt idx="1">
                <c:v>4.057692</c:v>
              </c:pt>
              <c:pt idx="2">
                <c:v>4.019231</c:v>
              </c:pt>
              <c:pt idx="3">
                <c:v>4.115385</c:v>
              </c:pt>
              <c:pt idx="4">
                <c:v>4.079365</c:v>
              </c:pt>
              <c:pt idx="5">
                <c:v>4.384615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0.923077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0.076923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0.846154</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0.076923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0.076923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0.615385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0.153846</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0.230769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0.846154</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0.153846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0.846154</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0.153846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0.615385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0.153846</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0.076923</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0.153846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0.846154</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0.076923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0.076923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0.076923</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0.153846</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0.076923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0.076923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0.076923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0.692308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0.307692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0.461538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0.230769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0.153846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0.307692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0.153846</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0.230769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0.230769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0.230769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0.153846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0.076923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0.076923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0.076923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0.153846</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0.076923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0.538462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0.230769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0.076923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0.153846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0.153846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0.153846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0.076923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0.153846</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0.076923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0.076923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0.230769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0.076923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0.692308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Jag känner mig trygg med att mitt barn blir väl omhändertaget på förskolan</c:v>
              </c:pt>
              <c:pt idx="2">
                <c:v>Språkutveckling och kommunikation</c:v>
              </c:pt>
              <c:pt idx="3">
                <c:v>Personalen bemöter mitt barn på ett sätt som passar barnet</c:v>
              </c:pt>
              <c:pt idx="4">
                <c:v>Mitt barn trivs på förskolan</c:v>
              </c:pt>
            </c:strLit>
          </c:cat>
          <c:val>
            <c:numLit>
              <c:formatCode>General</c:formatCode>
              <c:ptCount val="5"/>
              <c:pt idx="0">
                <c:v>0.769231</c:v>
              </c:pt>
              <c:pt idx="1">
                <c:v>0.538462</c:v>
              </c:pt>
              <c:pt idx="2">
                <c:v>0.384615</c:v>
              </c:pt>
              <c:pt idx="3">
                <c:v>0.384615</c:v>
              </c:pt>
              <c:pt idx="4">
                <c:v>0.307692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0.846154</c:v>
              </c:pt>
              <c:pt idx="2">
                <c:v>0.923077</c:v>
              </c:pt>
              <c:pt idx="3">
                <c:v>0.846154</c:v>
              </c:pt>
              <c:pt idx="4">
                <c:v>0.846154</c:v>
              </c:pt>
              <c:pt idx="5">
                <c:v>0.846154</c:v>
              </c:pt>
              <c:pt idx="6">
                <c:v>0.846154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0.875000</c:v>
              </c:pt>
              <c:pt idx="2">
                <c:v>0.875000</c:v>
              </c:pt>
              <c:pt idx="3">
                <c:v>0.875000</c:v>
              </c:pt>
              <c:pt idx="4">
                <c:v>0.875000</c:v>
              </c:pt>
              <c:pt idx="5">
                <c:v>0.875000</c:v>
              </c:pt>
              <c:pt idx="6">
                <c:v>0.875000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0.846154</c:v>
              </c:pt>
              <c:pt idx="1">
                <c:v>0.769231</c:v>
              </c:pt>
              <c:pt idx="2">
                <c:v>0.846154</c:v>
              </c:pt>
              <c:pt idx="3">
                <c:v>0.769231</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0.875000</c:v>
              </c:pt>
              <c:pt idx="1">
                <c:v>0.750000</c:v>
              </c:pt>
              <c:pt idx="2">
                <c:v>0.750000</c:v>
              </c:pt>
              <c:pt idx="3">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0.846154</c:v>
              </c:pt>
              <c:pt idx="1">
                <c:v>0.769231</c:v>
              </c:pt>
              <c:pt idx="2">
                <c:v>0.692308</c:v>
              </c:pt>
              <c:pt idx="3">
                <c:v>0.846154</c:v>
              </c:pt>
              <c:pt idx="4">
                <c:v>0.461538</c:v>
              </c:pt>
              <c:pt idx="5">
                <c:v>0.846154</c:v>
              </c:pt>
              <c:pt idx="6">
                <c:v>0.615385</c:v>
              </c:pt>
              <c:pt idx="7">
                <c:v>0.615385</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0.875000</c:v>
              </c:pt>
              <c:pt idx="1">
                <c:v>0.750000</c:v>
              </c:pt>
              <c:pt idx="2">
                <c:v>0.750000</c:v>
              </c:pt>
              <c:pt idx="3">
                <c:v>0.875000</c:v>
              </c:pt>
              <c:pt idx="4">
                <c:v>0.375000</c:v>
              </c:pt>
              <c:pt idx="5">
                <c:v>0.875000</c:v>
              </c:pt>
              <c:pt idx="6">
                <c:v>0.625000</c:v>
              </c:pt>
              <c:pt idx="7">
                <c:v>0.625000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0.692308</c:v>
              </c:pt>
              <c:pt idx="1">
                <c:v>0.846154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0.625000</c:v>
              </c:pt>
              <c:pt idx="1">
                <c:v>0.875000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0.846154</c:v>
              </c:pt>
              <c:pt idx="1">
                <c:v>0.769231</c:v>
              </c:pt>
              <c:pt idx="2">
                <c:v>0.615385</c:v>
              </c:pt>
              <c:pt idx="3">
                <c:v>0.769231</c:v>
              </c:pt>
              <c:pt idx="4">
                <c:v>0.846154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0.875000</c:v>
              </c:pt>
              <c:pt idx="1">
                <c:v>0.875000</c:v>
              </c:pt>
              <c:pt idx="2">
                <c:v>0.625000</c:v>
              </c:pt>
              <c:pt idx="3">
                <c:v>0.750000</c:v>
              </c:pt>
              <c:pt idx="4">
                <c:v>0.875000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0.846154</c:v>
              </c:pt>
              <c:pt idx="1">
                <c:v>0.769231</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0.875000</c:v>
              </c:pt>
              <c:pt idx="1">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Vintergatan Röd</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f1e087b4dca3427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ecb825ea59a466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19a2b385e7c2468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Vintergatan Röd</a:t>
            </a:r>
            <a:r>
              <a:rPr lang="sv-SE" sz="900" dirty="0"/>
              <a:t> och bygger på svar från </a:t>
            </a:r>
            <a:r>
              <a:rPr lang="sv-SE" sz="900" dirty="0"/>
              <a:t>13</a:t>
            </a:r>
            <a:r>
              <a:rPr lang="sv-SE" sz="900" dirty="0"/>
              <a:t> vårdnadshavare av </a:t>
            </a:r>
            <a:r>
              <a:rPr lang="sv-SE" sz="900" dirty="0"/>
              <a:t>18</a:t>
            </a:r>
            <a:r>
              <a:rPr lang="sv-SE" sz="900" dirty="0"/>
              <a:t> vilket ger en svarsfrekvens om </a:t>
            </a:r>
            <a:r>
              <a:rPr lang="sv-SE" sz="900" dirty="0"/>
              <a:t>72%</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979b409e92574fc1"/>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8327ba16e60f4402"/>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4ff6c5a89c8740a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50f6eb5702140f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504a9e43994f43c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3bca2519f5446a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92%</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85%</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024304d2ecf5407f"/>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77ea8c06a91b4cec"/>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e4750bea426425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4cece1029b8434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15%</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15%</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det stöd som mitt barn behöver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af2c2a5dfd7443b4"/>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c8625fff52644ed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bc292ca5f0fa474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d43e00198e442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15%</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…utvecklingssamtalet ger mig möjlighet till en god dialog kring mitt barns trivsel,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7b4663ea7c794b31"/>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ed5a4871a0e54c54"/>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861ac84a8fc47b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8b19a327b0b439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b749fdc799aa49c2"/>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0fb92ee234d24cb2"/>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e37f08b12e1345e8"/>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b3aab7b0a6214909"/>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9119bf7fe30341fc"/>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64dc5236f7394610"/>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f7ce6531e323436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0e6080dab15487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43774bfbd6349b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Vintergatan Röd</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Edwin Ahlqvists Väg 55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Vintergatan Röd</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d2e4c1be34a4e6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Vintergatan Röd</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Edwin Ahlqvists Väg 55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Vintergatan Röd</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e9a15a4c5c6a46a2"/>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5bd30c9d203f42ee"/>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575bc6539cec415d"/>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9061db3514f4458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6b566eec650424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bc154d319114b9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Vintergatan Röd</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Edwin Ahlqvists Väg 55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Vintergatan Röd</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8f84f52c593444ab"/>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b8982d71d7144e25"/>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7933ddb32fe34140"/>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88c8c4cbaf4247d8"/>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dbf76f54d57d4a85"/>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91d2b3fed30f49b4"/>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ba260cae9b9149fc"/>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03d4fb1b2375493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198e0a68724b6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9e616f52ce5440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Vintergatan Röd</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Edwin Ahlqvists Väg 55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Vintergatan Röd</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f71e3ad69b458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Vintergatan Röd</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Edwin Ahlqvists Väg 55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Vintergatan Röd</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e6d1d32f5c684fa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520e18fa6fc343b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ede8e131710418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c8e96453965490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Vintergatan Röd</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Edwin Ahlqvists Väg 55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Vintergatan Röd</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bfce7153fa184f9a"/>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c25eb460932f48e2"/>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9bdd74123a3548c3"/>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287675b260bb4bf9"/>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8db46af463c341b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8069ecfe0eb4f7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c67915684164c0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Vintergatan Röd</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Edwin Ahlqvists Väg 55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Vintergatan Röd</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3.36</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68ca2a4c41f840c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223714edc91a47b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7415df1c8164ea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5de9eb62b2f406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Vintergatan Röd</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Edwin Ahlqvists Väg 55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Vintergatan Röd</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e5b0c2a787594b0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7d6f8fddbbc41a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0a167ae9b31458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833a104aa87470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a7e72f8fcc1442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cacb9ce686a4cc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88d468df2284a0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f05da353d9e4ad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492e26e5be94fc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f530ab14b174c8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238c37b389c463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1a028273ed348c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d3990b20aef497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c787e7cefa2437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32b94af68104ef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99fc4c889c247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Vintergatan Röd</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Vintergatan Röd</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cbdbfff748749e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FA3BD0-69CA-47A7-AECC-F812448E77E4}"/>
</file>

<file path=customXml/itemProps2.xml><?xml version="1.0" encoding="utf-8"?>
<ds:datastoreItem xmlns:ds="http://schemas.openxmlformats.org/officeDocument/2006/customXml" ds:itemID="{C1CED466-0D67-4EB7-B609-9CA20E9402A5}"/>
</file>

<file path=customXml/itemProps3.xml><?xml version="1.0" encoding="utf-8"?>
<ds:datastoreItem xmlns:ds="http://schemas.openxmlformats.org/officeDocument/2006/customXml" ds:itemID="{D4EA525F-BD59-440B-8EEF-56CCE05BA386}"/>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2024-03-25T15:06:39Z</dcterms:created>
  <dcterms:modified xsi:type="dcterms:W3CDTF">2024-03-25T15:06:39Z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